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93" autoAdjust="0"/>
  </p:normalViewPr>
  <p:slideViewPr>
    <p:cSldViewPr>
      <p:cViewPr varScale="1">
        <p:scale>
          <a:sx n="55" d="100"/>
          <a:sy n="55" d="100"/>
        </p:scale>
        <p:origin x="-103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77F86-CFBF-40B8-A7EF-33A24464A2C2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82ED2-2601-4932-AE9B-0116B3211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6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http://www.directessays.com/viewpaper/86430.html</a:t>
            </a:r>
          </a:p>
          <a:p>
            <a:r>
              <a:rPr lang="en-US" smtClean="0"/>
              <a:t>Google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82ED2-2601-4932-AE9B-0116B3211D6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92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Google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82ED2-2601-4932-AE9B-0116B3211D6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0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84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852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52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3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63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6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7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77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1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58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1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8B371-9B21-4A5C-8F17-D28EFC23A6E3}" type="datetimeFigureOut">
              <a:rPr lang="en-US" smtClean="0"/>
              <a:t>10/27/2012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739A3-70D4-47E7-BB5C-9BE5F89AB3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2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906" y="1208780"/>
            <a:ext cx="8611475" cy="611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810335"/>
            <a:ext cx="2385204" cy="146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741" y="4869112"/>
            <a:ext cx="3595247" cy="191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85" y="1487311"/>
            <a:ext cx="1905001" cy="169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85" y="4562646"/>
            <a:ext cx="1864385" cy="126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0" y="5824690"/>
            <a:ext cx="2536368" cy="106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99" y="5647675"/>
            <a:ext cx="1750033" cy="126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703" y="3309493"/>
            <a:ext cx="3567285" cy="155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364" y="-26150"/>
            <a:ext cx="2818682" cy="188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741" y="1980410"/>
            <a:ext cx="1283823" cy="128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342" y="119686"/>
            <a:ext cx="4945657" cy="1734983"/>
          </a:xfrm>
          <a:gradFill flip="none" rotWithShape="1">
            <a:gsLst>
              <a:gs pos="0">
                <a:srgbClr val="FF3399">
                  <a:alpha val="0"/>
                </a:srgbClr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/>
          </a:gradFill>
        </p:spPr>
        <p:txBody>
          <a:bodyPr>
            <a:noAutofit/>
          </a:bodyPr>
          <a:lstStyle/>
          <a:p>
            <a:r>
              <a:rPr lang="en-US" sz="2000" dirty="0" smtClean="0"/>
              <a:t>An entertainment is something which distracts us or diverts us from the routine of daily life. It makes us for the time being forget our cares and worries; it interrupts our conscious thoughts and habits, rests our nerves and mind</a:t>
            </a:r>
            <a:endParaRPr lang="en-US" sz="2000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194" y="3669786"/>
            <a:ext cx="854862" cy="11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5649"/>
            <a:ext cx="950883" cy="144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90" y="3271501"/>
            <a:ext cx="1070729" cy="107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831" y="5647675"/>
            <a:ext cx="890588" cy="13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1775731" cy="110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036" y="1208780"/>
            <a:ext cx="928006" cy="5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003" y="2014779"/>
            <a:ext cx="1402072" cy="105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2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5" y="-70447"/>
            <a:ext cx="8473966" cy="752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5562600"/>
            <a:ext cx="7772400" cy="1165225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solidFill>
                  <a:schemeClr val="bg1"/>
                </a:solidFill>
              </a:rPr>
              <a:t>Whoever controls the media, controls the mind. </a:t>
            </a:r>
            <a:br>
              <a:rPr lang="en-US" sz="2800" b="1" dirty="0" smtClean="0">
                <a:solidFill>
                  <a:schemeClr val="bg1"/>
                </a:solidFill>
              </a:rPr>
            </a:br>
            <a:r>
              <a:rPr lang="en-US" sz="2800" b="1" dirty="0" smtClean="0">
                <a:solidFill>
                  <a:schemeClr val="bg1"/>
                </a:solidFill>
              </a:rPr>
              <a:t>Jim Morrison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41" y="2982432"/>
            <a:ext cx="1327194" cy="138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28" y="-17253"/>
            <a:ext cx="2457072" cy="325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05" y="-7189"/>
            <a:ext cx="3975523" cy="235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51"/>
            <a:ext cx="2711405" cy="2874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050" y="3019094"/>
            <a:ext cx="1310532" cy="182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895" y="2982432"/>
            <a:ext cx="1346839" cy="1560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34" y="3234754"/>
            <a:ext cx="1768601" cy="134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48" y="4600463"/>
            <a:ext cx="2065229" cy="1345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84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18754</TotalTime>
  <Words>52</Words>
  <Application>Microsoft Office PowerPoint</Application>
  <PresentationFormat>On-screen Show (4:3)</PresentationFormat>
  <Paragraphs>7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An entertainment is something which distracts us or diverts us from the routine of daily life. It makes us for the time being forget our cares and worries; it interrupts our conscious thoughts and habits, rests our nerves and mind</vt:lpstr>
      <vt:lpstr> Whoever controls the media, controls the mind.  Jim Morrison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14</cp:revision>
  <dcterms:created xsi:type="dcterms:W3CDTF">2012-10-27T17:30:53Z</dcterms:created>
  <dcterms:modified xsi:type="dcterms:W3CDTF">2012-11-09T18:05:22Z</dcterms:modified>
</cp:coreProperties>
</file>